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5627431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14588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56982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2016-01-06T20:24:09Z</dcterms:modified>
</cp:coreProperties>
</file>