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30" y="4053423"/>
            <a:ext cx="75608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3549367"/>
            <a:ext cx="7560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834966" y="346461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290</Words>
  <Application>Microsoft Office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2014-04-01T16:27:38Z</dcterms:created>
  <dcterms:modified xsi:type="dcterms:W3CDTF">2016-01-21T04:06:52Z</dcterms:modified>
</cp:coreProperties>
</file>