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0" y="539572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71585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PPT </a:t>
            </a:r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11645" y="6046228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2016-01-29T09:57:33Z</dcterms:modified>
</cp:coreProperties>
</file>