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6104" y="5703639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936104" y="4551511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936104" y="6525344"/>
            <a:ext cx="82078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47580" y="299375"/>
            <a:ext cx="1320707" cy="32457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576064" y="4675649"/>
            <a:ext cx="151116" cy="140344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2014-04-01T16:35:38Z</dcterms:created>
  <dcterms:modified xsi:type="dcterms:W3CDTF">2016-01-27T07:35:05Z</dcterms:modified>
</cp:coreProperties>
</file>