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23929" y="2614141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23928" y="1491630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8783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407923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Free PPT Templates 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280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21</cp:revision>
  <dcterms:created xsi:type="dcterms:W3CDTF">2014-04-01T16:27:38Z</dcterms:created>
  <dcterms:modified xsi:type="dcterms:W3CDTF">2015-12-23T08:21:52Z</dcterms:modified>
</cp:coreProperties>
</file>