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free-powerpoint-templates-desig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5486"/>
            <a:ext cx="1301512" cy="3218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63838"/>
            <a:ext cx="9144000" cy="1224136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hlinkClick r:id="rId4"/>
          </p:cNvPr>
          <p:cNvSpPr txBox="1"/>
          <p:nvPr/>
        </p:nvSpPr>
        <p:spPr>
          <a:xfrm>
            <a:off x="0" y="480457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1336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51174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2015-12-06T11:00:33Z</dcterms:modified>
</cp:coreProperties>
</file>