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6216" y="5410656"/>
            <a:ext cx="69127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16216" y="4386312"/>
            <a:ext cx="69127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  <a:endParaRPr lang="en-US" altLang="ko-KR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26619"/>
            <a:ext cx="1301512" cy="321849"/>
          </a:xfrm>
          <a:prstGeom prst="rect">
            <a:avLst/>
          </a:prstGeom>
        </p:spPr>
      </p:pic>
      <p:pic>
        <p:nvPicPr>
          <p:cNvPr id="8" name="Picture 2" descr="E:\002-KIMS BUSINESS\007-02-ALLPPT-Contents\T-008-2015-12\1219\07-톱니바퀴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686" y="1052736"/>
            <a:ext cx="4293428" cy="300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 flipV="1">
            <a:off x="1895104" y="4206240"/>
            <a:ext cx="5328592" cy="863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 flipV="1">
            <a:off x="1907704" y="5105504"/>
            <a:ext cx="5328592" cy="863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346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2014-04-01T16:35:38Z</dcterms:created>
  <dcterms:modified xsi:type="dcterms:W3CDTF">2015-12-20T07:08:14Z</dcterms:modified>
</cp:coreProperties>
</file>