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2923329" y="915566"/>
            <a:ext cx="3290674" cy="3290674"/>
          </a:xfrm>
          <a:prstGeom prst="ellipse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9833" y="2616706"/>
            <a:ext cx="30243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059832" y="1772133"/>
            <a:ext cx="30243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ctr"/>
            <a:r>
              <a:rPr lang="en-US" altLang="ko-KR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44" y="3113142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Free PPT Templates 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280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22</cp:revision>
  <dcterms:created xsi:type="dcterms:W3CDTF">2014-04-01T16:27:38Z</dcterms:created>
  <dcterms:modified xsi:type="dcterms:W3CDTF">2015-12-01T04:57:25Z</dcterms:modified>
</cp:coreProperties>
</file>