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5987471"/>
            <a:ext cx="1301512" cy="32184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5453798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4877734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346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2015-12-22T12:31:51Z</dcterms:modified>
</cp:coreProperties>
</file>