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3928" y="5847655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23928" y="4695527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87119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476672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2015-11-25T08:20:33Z</dcterms:modified>
</cp:coreProperties>
</file>