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009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11234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3581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233905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2015-09-27T03:23:19Z</dcterms:modified>
</cp:coreProperties>
</file>