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-28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7658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4282901"/>
            <a:ext cx="1301512" cy="32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87419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0" y="321135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280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21</cp:revision>
  <dcterms:created xsi:type="dcterms:W3CDTF">2014-04-01T16:27:38Z</dcterms:created>
  <dcterms:modified xsi:type="dcterms:W3CDTF">2015-09-01T05:28:02Z</dcterms:modified>
</cp:coreProperties>
</file>