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16778"/>
            <a:ext cx="896448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627749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44" y="2387071"/>
            <a:ext cx="1301512" cy="3218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781190"/>
            <a:ext cx="9144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111080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2015-09-25T02:15:15Z</dcterms:modified>
</cp:coreProperties>
</file>