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0"/>
            <a:ext cx="7740352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81246" y="987574"/>
            <a:ext cx="711123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91590" y="1664245"/>
            <a:ext cx="711123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956376" y="3931836"/>
            <a:ext cx="1019954" cy="1019954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71758" y="4844068"/>
            <a:ext cx="811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3" y="4338180"/>
            <a:ext cx="838160" cy="2072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3518"/>
            <a:ext cx="9144000" cy="1656184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1759" y="1601738"/>
            <a:ext cx="4788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71759" y="576841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2015-09-25T02:01:12Z</dcterms:modified>
</cp:coreProperties>
</file>