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9" y="397939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" y="300379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32048" y="4844068"/>
            <a:ext cx="83519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2015-09-01T14:59:51Z</dcterms:modified>
</cp:coreProperties>
</file>