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-2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23528" y="1059582"/>
            <a:ext cx="3888432" cy="3888432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23528" y="3001531"/>
            <a:ext cx="388843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100" b="1" dirty="0"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100" b="1" dirty="0" smtClean="0"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100" b="1" dirty="0" smtClean="0"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323528" y="2057932"/>
            <a:ext cx="388843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ctr"/>
            <a:r>
              <a:rPr lang="en-US" altLang="ko-KR" sz="28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988" y="3576434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Free PPT Templates 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271</Words>
  <Application>Microsoft Office PowerPoint</Application>
  <PresentationFormat>On-screen Show (16:9)</PresentationFormat>
  <Paragraphs>18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22</cp:revision>
  <dcterms:created xsi:type="dcterms:W3CDTF">2014-04-01T16:27:38Z</dcterms:created>
  <dcterms:modified xsi:type="dcterms:W3CDTF">2015-08-09T04:59:36Z</dcterms:modified>
</cp:coreProperties>
</file>