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3" d="100"/>
          <a:sy n="83" d="100"/>
        </p:scale>
        <p:origin x="-1426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95936" y="5229200"/>
            <a:ext cx="47880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995936" y="4077072"/>
            <a:ext cx="47880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32656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346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26</cp:revision>
  <dcterms:created xsi:type="dcterms:W3CDTF">2014-04-01T16:35:38Z</dcterms:created>
  <dcterms:modified xsi:type="dcterms:W3CDTF">2015-08-09T03:30:07Z</dcterms:modified>
</cp:coreProperties>
</file>