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5936" y="5229200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95936" y="4077072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76672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346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28</cp:revision>
  <dcterms:created xsi:type="dcterms:W3CDTF">2014-04-01T16:35:38Z</dcterms:created>
  <dcterms:modified xsi:type="dcterms:W3CDTF">2015-08-19T07:52:50Z</dcterms:modified>
</cp:coreProperties>
</file>