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38710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1151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43958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0" y="38019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2015-08-09T03:34:46Z</dcterms:modified>
</cp:coreProperties>
</file>