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67119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51906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2015-08-09T03:33:14Z</dcterms:modified>
</cp:coreProperties>
</file>