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2640330"/>
            <a:ext cx="91439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188134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76586"/>
            <a:ext cx="91439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73" y="3154421"/>
            <a:ext cx="1010797" cy="24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2015-08-26T16:45:02Z</dcterms:modified>
</cp:coreProperties>
</file>