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8/19/2015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0041" y="4362291"/>
            <a:ext cx="48600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60040" y="3386698"/>
            <a:ext cx="48600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52050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339502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Free PPT Templates 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280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21</cp:revision>
  <dcterms:created xsi:type="dcterms:W3CDTF">2014-04-01T16:27:38Z</dcterms:created>
  <dcterms:modified xsi:type="dcterms:W3CDTF">2015-08-19T07:32:27Z</dcterms:modified>
</cp:coreProperties>
</file>