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085992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493386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11721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0466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2015-08-19T07:30:29Z</dcterms:modified>
</cp:coreProperties>
</file>