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5915463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157192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5811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2015-08-09T03:42:37Z</dcterms:modified>
</cp:coreProperties>
</file>