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8025" y="2827263"/>
            <a:ext cx="41764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88024" y="1851670"/>
            <a:ext cx="41764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76" y="305685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2015-08-19T07:36:23Z</dcterms:modified>
</cp:coreProperties>
</file>