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722" y="5562606"/>
            <a:ext cx="4837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29690" y="2034214"/>
            <a:ext cx="1661552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47109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02" y="332656"/>
            <a:ext cx="1301512" cy="321849"/>
          </a:xfrm>
          <a:prstGeom prst="rect">
            <a:avLst/>
          </a:prstGeom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29690" y="2708920"/>
            <a:ext cx="3456384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POWERPOINT 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29690" y="3383626"/>
            <a:ext cx="3816424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PRESENTATION 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4722" y="5301208"/>
            <a:ext cx="48373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your subtitle or </a:t>
            </a: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 </a:t>
            </a:r>
            <a:r>
              <a:rPr lang="en-US" altLang="ko-KR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author’s name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Click to add title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Standard (4:3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346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2015-02-05T12:11:58Z</dcterms:modified>
</cp:coreProperties>
</file>