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59632" y="0"/>
            <a:ext cx="788436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48935" y="987574"/>
            <a:ext cx="7243545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659279" y="1664245"/>
            <a:ext cx="7243545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hlinkClick r:id="rId2"/>
          </p:cNvPr>
          <p:cNvSpPr txBox="1"/>
          <p:nvPr/>
        </p:nvSpPr>
        <p:spPr>
          <a:xfrm>
            <a:off x="0" y="480457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267494"/>
            <a:ext cx="1301512" cy="32184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4299942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372387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272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21</cp:revision>
  <dcterms:created xsi:type="dcterms:W3CDTF">2014-04-01T16:27:38Z</dcterms:created>
  <dcterms:modified xsi:type="dcterms:W3CDTF">2015-02-10T13:46:58Z</dcterms:modified>
</cp:coreProperties>
</file>