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3111351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11560" y="1959223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554494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 Click to add title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Standard (4:3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338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2015-02-05T11:51:44Z</dcterms:modified>
</cp:coreProperties>
</file>