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91683" y="915566"/>
            <a:ext cx="7094309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502027" y="1491630"/>
            <a:ext cx="7094309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hlinkClick r:id="rId2"/>
          </p:cNvPr>
          <p:cNvSpPr txBox="1"/>
          <p:nvPr/>
        </p:nvSpPr>
        <p:spPr>
          <a:xfrm>
            <a:off x="0" y="4876006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9327" y="292836"/>
            <a:ext cx="1301512" cy="32184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0" y="4403888"/>
            <a:ext cx="9144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0" y="393990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28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Widescreen(16:9)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91683" y="915566"/>
            <a:ext cx="8400797" cy="460648"/>
          </a:xfrm>
        </p:spPr>
        <p:txBody>
          <a:bodyPr/>
          <a:lstStyle/>
          <a:p>
            <a:r>
              <a:rPr lang="en-US" dirty="0" smtClean="0"/>
              <a:t>Widescreen(16:9)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502027" y="1491630"/>
            <a:ext cx="7382341" cy="2995737"/>
          </a:xfrm>
        </p:spPr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272</Words>
  <Application>Microsoft Office PowerPoint</Application>
  <PresentationFormat>On-screen Show (16:9)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19</cp:revision>
  <dcterms:created xsi:type="dcterms:W3CDTF">2014-04-01T16:27:38Z</dcterms:created>
  <dcterms:modified xsi:type="dcterms:W3CDTF">2015-02-14T08:18:46Z</dcterms:modified>
</cp:coreProperties>
</file>