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535A"/>
    <a:srgbClr val="DB4C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795370" y="387892"/>
            <a:ext cx="1946900" cy="8302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43744" y="2252462"/>
            <a:ext cx="4312096" cy="4312096"/>
            <a:chOff x="543744" y="2252462"/>
            <a:chExt cx="4312096" cy="4312096"/>
          </a:xfrm>
        </p:grpSpPr>
        <p:sp>
          <p:nvSpPr>
            <p:cNvPr id="9" name="Oval 8"/>
            <p:cNvSpPr/>
            <p:nvPr/>
          </p:nvSpPr>
          <p:spPr>
            <a:xfrm>
              <a:off x="543744" y="2252462"/>
              <a:ext cx="4312096" cy="4312096"/>
            </a:xfrm>
            <a:prstGeom prst="ellipse">
              <a:avLst/>
            </a:prstGeom>
            <a:solidFill>
              <a:schemeClr val="tx1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/>
            <p:cNvSpPr/>
            <p:nvPr/>
          </p:nvSpPr>
          <p:spPr>
            <a:xfrm>
              <a:off x="719572" y="2428290"/>
              <a:ext cx="3960440" cy="3960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63588" y="4695527"/>
            <a:ext cx="36724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DE535A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rgbClr val="DE535A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rgbClr val="DE535A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DE535A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rgbClr val="DE535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rgbClr val="DE535A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rgbClr val="DE535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63588" y="3645024"/>
            <a:ext cx="36724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rgbClr val="DE535A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rgbClr val="DE535A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064" y="64210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2015-02-05T11:29:19Z</dcterms:modified>
</cp:coreProperties>
</file>