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088" y="18448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92088" y="6926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11560" y="6597932"/>
            <a:ext cx="8532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356236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29</cp:revision>
  <dcterms:created xsi:type="dcterms:W3CDTF">2014-04-01T16:35:38Z</dcterms:created>
  <dcterms:modified xsi:type="dcterms:W3CDTF">2015-11-06T13:58:31Z</dcterms:modified>
</cp:coreProperties>
</file>