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0"/>
            <a:ext cx="8460432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30732" y="1131590"/>
            <a:ext cx="7861747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041076" y="1808261"/>
            <a:ext cx="7861747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8814" y="2658616"/>
            <a:ext cx="26642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328814" y="1970623"/>
            <a:ext cx="26642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610" y="3104410"/>
            <a:ext cx="1010796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2015-02-24T18:16:07Z</dcterms:modified>
</cp:coreProperties>
</file>