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BA0"/>
    <a:srgbClr val="2F3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7112"/>
            <a:ext cx="9144000" cy="2016224"/>
          </a:xfrm>
          <a:prstGeom prst="rect">
            <a:avLst/>
          </a:prstGeom>
          <a:solidFill>
            <a:srgbClr val="1C5BA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877272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30808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68963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Click to add title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2015-01-14T00:03:47Z</dcterms:modified>
</cp:coreProperties>
</file>