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3" y="153402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55842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48072" y="4844068"/>
            <a:ext cx="8135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922" y="4539731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Widescreen(16:9)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272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20</cp:revision>
  <dcterms:created xsi:type="dcterms:W3CDTF">2014-04-01T16:27:38Z</dcterms:created>
  <dcterms:modified xsi:type="dcterms:W3CDTF">2015-01-10T09:58:04Z</dcterms:modified>
</cp:coreProperties>
</file>