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7" y="1420783"/>
            <a:ext cx="4860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4531" y="43172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844068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70514"/>
            <a:ext cx="1080120" cy="26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2015-01-24T03:40:16Z</dcterms:modified>
</cp:coreProperties>
</file>