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5" y="160602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63043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76065" y="4844068"/>
            <a:ext cx="85679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37195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105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2014-04-01T16:27:38Z</dcterms:created>
  <dcterms:modified xsi:type="dcterms:W3CDTF">2014-12-22T09:34:27Z</dcterms:modified>
</cp:coreProperties>
</file>