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0"/>
            <a:ext cx="759633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098" y="1600200"/>
            <a:ext cx="683670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0466" y="580526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10466" y="465313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8465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484784"/>
            <a:ext cx="6419056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2014-12-22T08:17:55Z</dcterms:modified>
</cp:coreProperties>
</file>