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48264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4273308"/>
            <a:ext cx="1301512" cy="32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31024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36383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105</Words>
  <Application>Microsoft Office PowerPoint</Application>
  <PresentationFormat>On-screen Show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15</cp:revision>
  <dcterms:created xsi:type="dcterms:W3CDTF">2014-04-01T16:27:38Z</dcterms:created>
  <dcterms:modified xsi:type="dcterms:W3CDTF">2014-12-06T03:21:30Z</dcterms:modified>
</cp:coreProperties>
</file>