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1680" y="123478"/>
            <a:ext cx="7452320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200151"/>
            <a:ext cx="6707088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48264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3" y="2251199"/>
            <a:ext cx="4608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39952" y="1275606"/>
            <a:ext cx="4608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43958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131590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</a:t>
            </a:r>
            <a:r>
              <a:rPr lang="en-US" altLang="ko-KR" dirty="0" smtClean="0"/>
              <a:t>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106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16</cp:revision>
  <dcterms:created xsi:type="dcterms:W3CDTF">2014-04-01T16:27:38Z</dcterms:created>
  <dcterms:modified xsi:type="dcterms:W3CDTF">2014-12-22T09:38:10Z</dcterms:modified>
</cp:coreProperties>
</file>