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2814" y="425931"/>
            <a:ext cx="7416824" cy="870268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1491630"/>
            <a:ext cx="712879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053952" y="2060848"/>
            <a:ext cx="7128792" cy="252712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2471656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11760" y="3455980"/>
            <a:ext cx="4410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8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66" y="1861775"/>
            <a:ext cx="2175083" cy="5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Click to add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needs.</a:t>
            </a:r>
            <a:r>
              <a:rPr lang="en-US" altLang="ko-K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268</Words>
  <Application>Microsoft Office PowerPoint</Application>
  <PresentationFormat>On-screen Show 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17</cp:revision>
  <dcterms:created xsi:type="dcterms:W3CDTF">2014-04-01T16:27:38Z</dcterms:created>
  <dcterms:modified xsi:type="dcterms:W3CDTF">2014-12-25T10:36:49Z</dcterms:modified>
</cp:coreProperties>
</file>