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2014-12-08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36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2014-12-08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00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2014-12-08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979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2014-12-08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590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2014-12-08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414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2014-12-08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873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2014-12-08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03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2014-12-08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678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2014-12-08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880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629961"/>
            <a:ext cx="430122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39552" y="645656"/>
            <a:ext cx="43012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25344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09" y="6249643"/>
            <a:ext cx="1080120" cy="26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484784"/>
            <a:ext cx="6635080" cy="4525963"/>
          </a:xfrm>
        </p:spPr>
        <p:txBody>
          <a:bodyPr>
            <a:normAutofit fontScale="92500"/>
          </a:bodyPr>
          <a:lstStyle/>
          <a:p>
            <a:r>
              <a:rPr lang="en-US" altLang="ko-K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4:3</a:t>
            </a:r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en-US" altLang="ko-KR" sz="2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altLang="ko-KR" sz="2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ko-KR" alt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47664" y="0"/>
            <a:ext cx="7596336" cy="1069514"/>
          </a:xfrm>
        </p:spPr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106</Words>
  <Application>Microsoft Office PowerPoint</Application>
  <PresentationFormat>On-screen Show (4:3)</PresentationFormat>
  <Paragraphs>10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19</cp:revision>
  <dcterms:created xsi:type="dcterms:W3CDTF">2014-04-01T16:35:38Z</dcterms:created>
  <dcterms:modified xsi:type="dcterms:W3CDTF">2014-12-08T05:04:45Z</dcterms:modified>
</cp:coreProperties>
</file>