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bizdesign.tv\000-PPT FOR KMONG\PSD\13-05-14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894677"/>
            <a:ext cx="4422056" cy="386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2501661" y="1023858"/>
            <a:ext cx="4095189" cy="2538851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2800" baseline="0"/>
            </a:lvl1pPr>
          </a:lstStyle>
          <a:p>
            <a:r>
              <a:rPr lang="en-US" altLang="ko-KR" dirty="0" smtClean="0"/>
              <a:t>Insert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2015-11-12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916009"/>
            <a:ext cx="1008112" cy="24929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5565329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4989265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맑은 고딕" pitchFamily="50" charset="-127"/>
                <a:cs typeface="Calibri" pitchFamily="34" charset="0"/>
              </a:rPr>
              <a:t>FREE PPT TEMPLATES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1069514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rial Unicode MS" pitchFamily="50" charset="-127"/>
                <a:cs typeface="Calibri" pitchFamily="34" charset="0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rial Unicode MS" pitchFamily="50" charset="-127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484784"/>
            <a:ext cx="6851104" cy="4525963"/>
          </a:xfrm>
        </p:spPr>
        <p:txBody>
          <a:bodyPr>
            <a:normAutofit lnSpcReduction="10000"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ptkey">
      <a:majorFont>
        <a:latin typeface="Calibri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105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22</cp:revision>
  <dcterms:created xsi:type="dcterms:W3CDTF">2014-04-01T16:35:38Z</dcterms:created>
  <dcterms:modified xsi:type="dcterms:W3CDTF">2015-11-12T00:01:05Z</dcterms:modified>
</cp:coreProperties>
</file>