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948264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7" y="153111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55576" y="55552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755576" y="4844068"/>
            <a:ext cx="83884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990" y="4659982"/>
            <a:ext cx="1152128" cy="28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Click to add title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106</Words>
  <Application>Microsoft Office PowerPoint</Application>
  <PresentationFormat>On-screen Show (16:9)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14</cp:revision>
  <dcterms:created xsi:type="dcterms:W3CDTF">2014-04-01T16:27:38Z</dcterms:created>
  <dcterms:modified xsi:type="dcterms:W3CDTF">2014-11-16T06:39:54Z</dcterms:modified>
</cp:coreProperties>
</file>