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0"/>
            <a:ext cx="7596336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</a:t>
            </a:r>
            <a:r>
              <a:rPr lang="en-US" altLang="ko-KR" dirty="0" smtClean="0"/>
              <a:t>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200151"/>
            <a:ext cx="6707088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9083" y="2755255"/>
            <a:ext cx="3816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79082" y="1779662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0067" y="127451"/>
            <a:ext cx="1134372" cy="6861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14" y="339502"/>
            <a:ext cx="962333" cy="2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Click to add title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31590"/>
            <a:ext cx="6707088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106</Words>
  <Application>Microsoft Office PowerPoint</Application>
  <PresentationFormat>On-screen Show (16:9)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15</cp:revision>
  <dcterms:created xsi:type="dcterms:W3CDTF">2014-04-01T16:27:38Z</dcterms:created>
  <dcterms:modified xsi:type="dcterms:W3CDTF">2014-11-07T21:17:33Z</dcterms:modified>
</cp:coreProperties>
</file>