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948264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0081" y="1462013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20080" y="486420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720080" y="4844068"/>
            <a:ext cx="84239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278" y="4602534"/>
            <a:ext cx="1412345" cy="34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accent1">
                    <a:lumMod val="75000"/>
                  </a:schemeClr>
                </a:solidFill>
              </a:rPr>
              <a:t> Click to add title</a:t>
            </a:r>
            <a:endParaRPr lang="ko-KR" alt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106</Words>
  <Application>Microsoft Office PowerPoint</Application>
  <PresentationFormat>On-screen Show (16:9)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14</cp:revision>
  <dcterms:created xsi:type="dcterms:W3CDTF">2014-04-01T16:27:38Z</dcterms:created>
  <dcterms:modified xsi:type="dcterms:W3CDTF">2014-11-16T06:44:26Z</dcterms:modified>
</cp:coreProperties>
</file>