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532" y="3572927"/>
            <a:ext cx="39604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73532" y="2611561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7" y="4075822"/>
            <a:ext cx="1169816" cy="2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105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2014-04-01T16:35:38Z</dcterms:created>
  <dcterms:modified xsi:type="dcterms:W3CDTF">2014-11-16T07:02:46Z</dcterms:modified>
</cp:coreProperties>
</file>