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8072" y="4844068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93774"/>
            <a:ext cx="1171686" cy="28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2014-04-01T16:27:38Z</dcterms:created>
  <dcterms:modified xsi:type="dcterms:W3CDTF">2014-11-16T06:35:02Z</dcterms:modified>
</cp:coreProperties>
</file>