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174319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31840" y="59107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586864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2014-10-27T02:55:32Z</dcterms:modified>
</cp:coreProperties>
</file>