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0360" y="3759423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0" y="2607295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960983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2014-09-05T20:47:51Z</dcterms:modified>
</cp:coreProperties>
</file>