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6" y="5628729"/>
            <a:ext cx="4032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16016" y="4653136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6778"/>
            <a:ext cx="7524328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20000"/>
                  <a:lumOff val="8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84784"/>
            <a:ext cx="6635080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2014-09-20T22:04:15Z</dcterms:modified>
</cp:coreProperties>
</file>